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Relationship Id="rId17" Type="http://schemas.openxmlformats.org/officeDocument/2006/relationships/image" Target="../media/image128.png"/><Relationship Id="rId18" Type="http://schemas.openxmlformats.org/officeDocument/2006/relationships/image" Target="../media/image129.png"/><Relationship Id="rId19" Type="http://schemas.openxmlformats.org/officeDocument/2006/relationships/image" Target="../media/image130.png"/><Relationship Id="rId20" Type="http://schemas.openxmlformats.org/officeDocument/2006/relationships/image" Target="../media/image131.png"/><Relationship Id="rId21" Type="http://schemas.openxmlformats.org/officeDocument/2006/relationships/image" Target="../media/image132.png"/><Relationship Id="rId22" Type="http://schemas.openxmlformats.org/officeDocument/2006/relationships/image" Target="../media/image133.png"/><Relationship Id="rId23" Type="http://schemas.openxmlformats.org/officeDocument/2006/relationships/image" Target="../media/image134.png"/><Relationship Id="rId24" Type="http://schemas.openxmlformats.org/officeDocument/2006/relationships/image" Target="../media/image135.png"/><Relationship Id="rId25" Type="http://schemas.openxmlformats.org/officeDocument/2006/relationships/image" Target="../media/image136.png"/><Relationship Id="rId26" Type="http://schemas.openxmlformats.org/officeDocument/2006/relationships/image" Target="../media/image137.png"/><Relationship Id="rId27" Type="http://schemas.openxmlformats.org/officeDocument/2006/relationships/image" Target="../media/image138.png"/><Relationship Id="rId28" Type="http://schemas.openxmlformats.org/officeDocument/2006/relationships/image" Target="../media/image13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20" Type="http://schemas.openxmlformats.org/officeDocument/2006/relationships/image" Target="../media/image5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20" Type="http://schemas.openxmlformats.org/officeDocument/2006/relationships/image" Target="../media/image72.png"/><Relationship Id="rId21" Type="http://schemas.openxmlformats.org/officeDocument/2006/relationships/image" Target="../media/image73.png"/><Relationship Id="rId22" Type="http://schemas.openxmlformats.org/officeDocument/2006/relationships/image" Target="../media/image7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8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00737" y="-4711219"/>
            <a:ext cx="10603974" cy="14681686"/>
            <a:chOff x="9000737" y="-4711219"/>
            <a:chExt cx="10603974" cy="14681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3060000">
              <a:off x="9000737" y="-4711219"/>
              <a:ext cx="10603974" cy="14681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99324" y="3962246"/>
            <a:ext cx="7224659" cy="6598534"/>
            <a:chOff x="11399324" y="3962246"/>
            <a:chExt cx="7224659" cy="65985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9324" y="3962246"/>
              <a:ext cx="7224659" cy="659853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244" y="2725844"/>
            <a:ext cx="6997158" cy="274278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57831" y="4789976"/>
            <a:ext cx="1728873" cy="8228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96922" y="995498"/>
            <a:ext cx="10089256" cy="7211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1174" y="-243389"/>
            <a:ext cx="8432097" cy="7088443"/>
            <a:chOff x="-1401174" y="-243389"/>
            <a:chExt cx="8432097" cy="7088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1401174" y="-243389"/>
              <a:ext cx="8432097" cy="7088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45033" y="496689"/>
            <a:ext cx="8281508" cy="5050135"/>
            <a:chOff x="-2345033" y="496689"/>
            <a:chExt cx="8281508" cy="5050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345033" y="496689"/>
              <a:ext cx="8281508" cy="5050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82529" y="1582529"/>
            <a:ext cx="10812695" cy="6593676"/>
            <a:chOff x="9582529" y="1582529"/>
            <a:chExt cx="10812695" cy="65936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9582529" y="1582529"/>
              <a:ext cx="10812695" cy="65936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4602" y="652384"/>
            <a:ext cx="6221562" cy="21637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8158" y="2691981"/>
            <a:ext cx="16589398" cy="6519701"/>
            <a:chOff x="848158" y="2691981"/>
            <a:chExt cx="16589398" cy="65197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8158" y="2691981"/>
              <a:ext cx="16589398" cy="65197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46770" y="3134063"/>
            <a:ext cx="1353628" cy="1158661"/>
            <a:chOff x="2746770" y="3134063"/>
            <a:chExt cx="1353628" cy="11586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46770" y="3134063"/>
              <a:ext cx="1353628" cy="11586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45265" y="3134063"/>
            <a:ext cx="1370754" cy="1222256"/>
            <a:chOff x="5445265" y="3134063"/>
            <a:chExt cx="1370754" cy="122225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45265" y="3134063"/>
              <a:ext cx="1370754" cy="12222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16338" y="4974786"/>
            <a:ext cx="1964067" cy="461386"/>
            <a:chOff x="2216338" y="4974786"/>
            <a:chExt cx="1964067" cy="4613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16338" y="4974786"/>
              <a:ext cx="1964067" cy="4613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104056" y="4649878"/>
            <a:ext cx="1822527" cy="985957"/>
            <a:chOff x="5104056" y="4649878"/>
            <a:chExt cx="1822527" cy="9859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04056" y="4649878"/>
              <a:ext cx="1822527" cy="9859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307944" y="4362634"/>
            <a:ext cx="1485114" cy="1560446"/>
            <a:chOff x="8307944" y="4362634"/>
            <a:chExt cx="1485114" cy="156044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07944" y="4362634"/>
              <a:ext cx="1485114" cy="156044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834346" y="4757343"/>
            <a:ext cx="2060399" cy="896274"/>
            <a:chOff x="10834346" y="4757343"/>
            <a:chExt cx="2060399" cy="89627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34346" y="4757343"/>
              <a:ext cx="2060399" cy="89627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47233" y="4626610"/>
            <a:ext cx="2483287" cy="1003743"/>
            <a:chOff x="13747233" y="4626610"/>
            <a:chExt cx="2483287" cy="10037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47233" y="4626610"/>
              <a:ext cx="2483287" cy="10037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104056" y="7220013"/>
            <a:ext cx="7892890" cy="1651612"/>
            <a:chOff x="5104056" y="7220013"/>
            <a:chExt cx="7892890" cy="165161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846991" y="7220013"/>
              <a:ext cx="2006522" cy="1590168"/>
              <a:chOff x="7846991" y="7220013"/>
              <a:chExt cx="2006522" cy="1590168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846991" y="7220013"/>
                <a:ext cx="2006522" cy="159016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104056" y="7766863"/>
              <a:ext cx="2193690" cy="1096845"/>
              <a:chOff x="5104056" y="7766863"/>
              <a:chExt cx="2193690" cy="109684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104056" y="7766863"/>
                <a:ext cx="2193690" cy="109684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330279" y="7752487"/>
              <a:ext cx="2663014" cy="899487"/>
              <a:chOff x="10330279" y="7752487"/>
              <a:chExt cx="2663014" cy="89948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330279" y="7752487"/>
                <a:ext cx="2663014" cy="89948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8307944" y="2984810"/>
            <a:ext cx="1370612" cy="1370612"/>
            <a:chOff x="8307944" y="2984810"/>
            <a:chExt cx="1370612" cy="137061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07944" y="2984810"/>
              <a:ext cx="1370612" cy="137061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647594" y="3300832"/>
            <a:ext cx="2433902" cy="1095256"/>
            <a:chOff x="10647594" y="3300832"/>
            <a:chExt cx="2433902" cy="109525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47594" y="3300832"/>
              <a:ext cx="2433902" cy="109525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817298" y="3411245"/>
            <a:ext cx="2343157" cy="945073"/>
            <a:chOff x="13817298" y="3411245"/>
            <a:chExt cx="2343157" cy="94507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17298" y="3411245"/>
              <a:ext cx="2343157" cy="94507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61387" y="5999634"/>
            <a:ext cx="11289048" cy="1717026"/>
            <a:chOff x="1261387" y="5999634"/>
            <a:chExt cx="11289048" cy="1717026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261387" y="6277485"/>
              <a:ext cx="2268921" cy="1238950"/>
              <a:chOff x="1261387" y="6277485"/>
              <a:chExt cx="2268921" cy="1238950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61387" y="6277485"/>
                <a:ext cx="2268921" cy="1238950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7143639" y="6396339"/>
              <a:ext cx="2468882" cy="965950"/>
              <a:chOff x="7143639" y="6396339"/>
              <a:chExt cx="2468882" cy="965950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143639" y="6396339"/>
                <a:ext cx="2468882" cy="965950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4126844" y="6021421"/>
              <a:ext cx="2259356" cy="1694517"/>
              <a:chOff x="4126844" y="6021421"/>
              <a:chExt cx="2259356" cy="1694517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4126844" y="6021421"/>
                <a:ext cx="2259356" cy="1694517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9655196" y="5999634"/>
              <a:ext cx="2889145" cy="1516801"/>
              <a:chOff x="9655196" y="5999634"/>
              <a:chExt cx="2889145" cy="1516801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655196" y="5999634"/>
                <a:ext cx="2889145" cy="1516801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2307045" y="5923080"/>
            <a:ext cx="2328994" cy="1396083"/>
            <a:chOff x="12307045" y="5923080"/>
            <a:chExt cx="2328994" cy="139608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307045" y="5923080"/>
              <a:ext cx="2328994" cy="139608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747233" y="5205479"/>
            <a:ext cx="3434026" cy="2891812"/>
            <a:chOff x="13747233" y="5205479"/>
            <a:chExt cx="3434026" cy="289181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747233" y="5205479"/>
              <a:ext cx="3434026" cy="2891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00737" y="-4711219"/>
            <a:ext cx="10603974" cy="14681686"/>
            <a:chOff x="9000737" y="-4711219"/>
            <a:chExt cx="10603974" cy="14681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3060000">
              <a:off x="9000737" y="-4711219"/>
              <a:ext cx="10603974" cy="14681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99324" y="3962246"/>
            <a:ext cx="7224659" cy="6598534"/>
            <a:chOff x="11399324" y="3962246"/>
            <a:chExt cx="7224659" cy="65985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9324" y="3962246"/>
              <a:ext cx="7224659" cy="659853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340" y="2725845"/>
            <a:ext cx="3885604" cy="27549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5622" y="-1108747"/>
            <a:ext cx="18913149" cy="4782386"/>
            <a:chOff x="-275622" y="-1108747"/>
            <a:chExt cx="18913149" cy="47823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75622" y="-1108747"/>
              <a:ext cx="18913149" cy="47823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6829" y="821730"/>
            <a:ext cx="5005589" cy="13713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6017" y="6334911"/>
            <a:ext cx="14927391" cy="2680797"/>
            <a:chOff x="1976017" y="6334911"/>
            <a:chExt cx="14927391" cy="26807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7447" y="6266346"/>
              <a:ext cx="2728617" cy="82283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7558" y="7123460"/>
              <a:ext cx="2046865" cy="74250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43833" y="6265199"/>
              <a:ext cx="2670104" cy="82398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04328" y="6265199"/>
              <a:ext cx="2655476" cy="82398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70328" y="6265199"/>
              <a:ext cx="2652733" cy="82398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8221" y="7146545"/>
              <a:ext cx="2046865" cy="129809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18719" y="7146549"/>
              <a:ext cx="3370267" cy="203169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84719" y="7146549"/>
              <a:ext cx="2713623" cy="1429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898" y="6683335"/>
            <a:ext cx="1619470" cy="15748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48968" y="6688975"/>
            <a:ext cx="1609353" cy="157481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49078" y="6688975"/>
            <a:ext cx="1588477" cy="157481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0184" y="6688975"/>
            <a:ext cx="1631411" cy="15748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40760" y="6683335"/>
            <a:ext cx="1514534" cy="15748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10028" y="3069518"/>
            <a:ext cx="10987191" cy="3682386"/>
            <a:chOff x="2410028" y="3069518"/>
            <a:chExt cx="10987191" cy="368238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640350" y="3069518"/>
              <a:ext cx="2594258" cy="2796999"/>
              <a:chOff x="7640350" y="3069518"/>
              <a:chExt cx="2594258" cy="279699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40350" y="3069518"/>
                <a:ext cx="2594258" cy="279699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936989" y="3340339"/>
              <a:ext cx="2594258" cy="2796999"/>
              <a:chOff x="5936989" y="3340339"/>
              <a:chExt cx="2594258" cy="279699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936989" y="3340339"/>
                <a:ext cx="2594258" cy="279699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250105" y="3340339"/>
              <a:ext cx="2594258" cy="2796999"/>
              <a:chOff x="9250105" y="3340339"/>
              <a:chExt cx="2594258" cy="279699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250105" y="3340339"/>
                <a:ext cx="2594258" cy="279699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709727" y="3069518"/>
              <a:ext cx="2687493" cy="2796999"/>
              <a:chOff x="10709727" y="3069518"/>
              <a:chExt cx="2687493" cy="279699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709727" y="3069518"/>
                <a:ext cx="2687493" cy="279699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221717" y="3069518"/>
              <a:ext cx="2594258" cy="2796999"/>
              <a:chOff x="4221717" y="3069518"/>
              <a:chExt cx="2594258" cy="279699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21717" y="3069518"/>
                <a:ext cx="2594258" cy="279699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410028" y="5511785"/>
              <a:ext cx="10987191" cy="1240119"/>
              <a:chOff x="2410028" y="5511785"/>
              <a:chExt cx="10987191" cy="124011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410028" y="5511785"/>
                <a:ext cx="10987191" cy="1240119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7622" y="666975"/>
            <a:ext cx="4512191" cy="21637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1789" y="493852"/>
            <a:ext cx="11009312" cy="9254979"/>
            <a:chOff x="8421789" y="493852"/>
            <a:chExt cx="11009312" cy="92549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421789" y="493852"/>
              <a:ext cx="11009312" cy="92549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83643" y="-682723"/>
            <a:ext cx="10597309" cy="6144796"/>
            <a:chOff x="8183643" y="-682723"/>
            <a:chExt cx="10597309" cy="61447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183643" y="-682723"/>
              <a:ext cx="10597309" cy="61447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5546" y="5138095"/>
            <a:ext cx="8476190" cy="9524"/>
            <a:chOff x="2005546" y="5138095"/>
            <a:chExt cx="8476190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005546" y="5138095"/>
              <a:ext cx="8476190" cy="95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10449" y="2056926"/>
            <a:ext cx="8100220" cy="8264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681745" y="3853175"/>
            <a:ext cx="2380952" cy="2380952"/>
            <a:chOff x="7681745" y="3853175"/>
            <a:chExt cx="2380952" cy="238095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681745" y="3853175"/>
              <a:ext cx="2380952" cy="2380952"/>
              <a:chOff x="7681745" y="3853175"/>
              <a:chExt cx="2380952" cy="238095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81745" y="3853175"/>
                <a:ext cx="2380952" cy="238095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609252" y="3853175"/>
            <a:ext cx="2380952" cy="2380952"/>
            <a:chOff x="14609252" y="3853175"/>
            <a:chExt cx="2380952" cy="23809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09252" y="3853175"/>
              <a:ext cx="2380952" cy="238095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19396" y="6469715"/>
            <a:ext cx="3305191" cy="7314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5105" y="4234131"/>
            <a:ext cx="5830965" cy="22856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43756" y="4346670"/>
            <a:ext cx="1393961" cy="1393961"/>
            <a:chOff x="11643756" y="4346670"/>
            <a:chExt cx="1393961" cy="13939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43756" y="4346670"/>
              <a:ext cx="1393961" cy="13939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199728" y="4424602"/>
            <a:ext cx="1238095" cy="1238097"/>
            <a:chOff x="15199728" y="4424602"/>
            <a:chExt cx="1238095" cy="12380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99728" y="4424602"/>
              <a:ext cx="1238095" cy="12380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50260" y="3853175"/>
            <a:ext cx="2380952" cy="2380952"/>
            <a:chOff x="11150260" y="3853175"/>
            <a:chExt cx="2380952" cy="238095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150260" y="3853175"/>
              <a:ext cx="2380952" cy="2380952"/>
              <a:chOff x="11150260" y="3853175"/>
              <a:chExt cx="2380952" cy="238095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150260" y="3853175"/>
                <a:ext cx="2380952" cy="238095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8236938" y="4423863"/>
            <a:ext cx="1270565" cy="1239576"/>
            <a:chOff x="8236938" y="4423863"/>
            <a:chExt cx="1270565" cy="12395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36938" y="4423863"/>
              <a:ext cx="1270565" cy="123957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7622" y="655945"/>
            <a:ext cx="4456113" cy="216375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78139" y="6469715"/>
            <a:ext cx="3394572" cy="193417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212792" y="6426589"/>
            <a:ext cx="3346549" cy="246139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86173" y="7128031"/>
            <a:ext cx="2707196" cy="17142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25705" y="2350165"/>
            <a:ext cx="5977962" cy="7356798"/>
            <a:chOff x="10025705" y="2350165"/>
            <a:chExt cx="5977962" cy="73567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0025705" y="2350165"/>
              <a:ext cx="5977962" cy="73567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4402" y="-2326614"/>
            <a:ext cx="12243723" cy="5473392"/>
            <a:chOff x="-2834402" y="-2326614"/>
            <a:chExt cx="12243723" cy="54733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2660000">
              <a:off x="-2834402" y="-2326614"/>
              <a:ext cx="12243723" cy="54733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44235" y="-563016"/>
            <a:ext cx="5410412" cy="7439362"/>
            <a:chOff x="13244235" y="-563016"/>
            <a:chExt cx="5410412" cy="74393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44235" y="-563016"/>
              <a:ext cx="5410412" cy="74393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15070" y="5138095"/>
            <a:ext cx="8476190" cy="9524"/>
            <a:chOff x="3615070" y="5138095"/>
            <a:chExt cx="8476190" cy="9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3615070" y="5138095"/>
              <a:ext cx="8476190" cy="9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455252" y="1548081"/>
            <a:ext cx="13020789" cy="643433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61905" y="7148352"/>
            <a:ext cx="6557724" cy="2160723"/>
            <a:chOff x="761905" y="7148352"/>
            <a:chExt cx="6557724" cy="216072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905" y="7148352"/>
              <a:ext cx="6557724" cy="216072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6744" y="7290805"/>
            <a:ext cx="5071363" cy="63998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08365" y="1025202"/>
            <a:ext cx="3868779" cy="7805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463232" y="3486368"/>
            <a:ext cx="466734" cy="466734"/>
            <a:chOff x="16463232" y="3486368"/>
            <a:chExt cx="466734" cy="466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463232" y="3486368"/>
              <a:ext cx="466734" cy="4667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48403" y="2852912"/>
            <a:ext cx="9281552" cy="6661374"/>
            <a:chOff x="7848403" y="2852912"/>
            <a:chExt cx="9281552" cy="666137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48403" y="2852912"/>
              <a:ext cx="9281552" cy="666137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53632" y="1788824"/>
            <a:ext cx="5331676" cy="54855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004990" y="2165957"/>
            <a:ext cx="1593103" cy="41141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5182639" y="2063412"/>
            <a:ext cx="1493600" cy="16457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047887" y="2677688"/>
            <a:ext cx="1645419" cy="86855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3896" y="513089"/>
            <a:ext cx="4456113" cy="204647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9960" y="7863396"/>
            <a:ext cx="6317404" cy="157138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73034" y="7415757"/>
            <a:ext cx="1199513" cy="101133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225143" y="3915360"/>
            <a:ext cx="1199513" cy="10113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43525" y="5084716"/>
            <a:ext cx="12051191" cy="8001173"/>
            <a:chOff x="-3043525" y="5084716"/>
            <a:chExt cx="12051191" cy="80011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740000">
              <a:off x="-3043525" y="5084716"/>
              <a:ext cx="12051191" cy="8001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1481" y="6713613"/>
            <a:ext cx="14653026" cy="3885714"/>
            <a:chOff x="-511481" y="6713613"/>
            <a:chExt cx="14653026" cy="38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511481" y="6713613"/>
              <a:ext cx="14653026" cy="38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363849" y="1636322"/>
            <a:ext cx="12184124" cy="6707961"/>
            <a:chOff x="-3363849" y="1636322"/>
            <a:chExt cx="12184124" cy="6707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3363849" y="1636322"/>
              <a:ext cx="12184124" cy="6707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42227" y="3158524"/>
            <a:ext cx="2779228" cy="1791685"/>
            <a:chOff x="4742227" y="3158524"/>
            <a:chExt cx="2779228" cy="17916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2227" y="3158524"/>
              <a:ext cx="2779228" cy="17916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66547" y="3182086"/>
            <a:ext cx="2765356" cy="1768123"/>
            <a:chOff x="10866547" y="3182086"/>
            <a:chExt cx="2765356" cy="17681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6547" y="3182086"/>
              <a:ext cx="2765356" cy="176812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08776" y="6967367"/>
            <a:ext cx="4334046" cy="22751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83793" y="6967370"/>
            <a:ext cx="4289488" cy="22376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1997" y="577247"/>
            <a:ext cx="4443923" cy="277326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244836" y="5741734"/>
            <a:ext cx="1802762" cy="605008"/>
            <a:chOff x="5244836" y="5741734"/>
            <a:chExt cx="1802762" cy="6050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5244836" y="5741734"/>
              <a:ext cx="1802762" cy="6050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47843" y="5741734"/>
            <a:ext cx="1802762" cy="605008"/>
            <a:chOff x="11347843" y="5741734"/>
            <a:chExt cx="1802762" cy="6050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1347843" y="5741734"/>
              <a:ext cx="1802762" cy="6050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08538" y="5741734"/>
            <a:ext cx="3638630" cy="605008"/>
            <a:chOff x="7208538" y="5741734"/>
            <a:chExt cx="3638630" cy="6050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860000">
              <a:off x="7208538" y="5741734"/>
              <a:ext cx="3638630" cy="6050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8574" y="-1353462"/>
            <a:ext cx="8147544" cy="8447294"/>
            <a:chOff x="10938574" y="-1353462"/>
            <a:chExt cx="8147544" cy="8447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560000">
              <a:off x="10938574" y="-1353462"/>
              <a:ext cx="8147544" cy="844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640" y="3869465"/>
            <a:ext cx="6944517" cy="6293881"/>
            <a:chOff x="-1172640" y="3869465"/>
            <a:chExt cx="6944517" cy="629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1172640" y="3869465"/>
              <a:ext cx="6944517" cy="6293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362171" y="2763651"/>
            <a:ext cx="29010057" cy="59386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622" y="647622"/>
            <a:ext cx="6906493" cy="21637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8574" y="-1353462"/>
            <a:ext cx="8147544" cy="8447294"/>
            <a:chOff x="10938574" y="-1353462"/>
            <a:chExt cx="8147544" cy="8447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560000">
              <a:off x="10938574" y="-1353462"/>
              <a:ext cx="8147544" cy="844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640" y="3869465"/>
            <a:ext cx="6944517" cy="6293881"/>
            <a:chOff x="-1172640" y="3869465"/>
            <a:chExt cx="6944517" cy="629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1172640" y="3869465"/>
              <a:ext cx="6944517" cy="6293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993228" y="2893031"/>
            <a:ext cx="28272169" cy="59386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32444" y="5534138"/>
            <a:ext cx="513881" cy="7772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32444" y="5015939"/>
            <a:ext cx="513881" cy="7772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89847" y="5426661"/>
            <a:ext cx="515175" cy="8847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61096" y="4908462"/>
            <a:ext cx="515175" cy="8847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7622" y="647622"/>
            <a:ext cx="6906493" cy="21637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51401" y="493852"/>
            <a:ext cx="11009312" cy="9254979"/>
            <a:chOff x="8651401" y="493852"/>
            <a:chExt cx="11009312" cy="92549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651401" y="493852"/>
              <a:ext cx="11009312" cy="92549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622" y="657146"/>
            <a:ext cx="5534337" cy="21637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724397" y="-893302"/>
            <a:ext cx="33691382" cy="138879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2021-04-21T10:38:09Z</dcterms:created>
  <dcterms:modified xsi:type="dcterms:W3CDTF">2021-04-21T10:38:09Z</dcterms:modified>
</cp:coreProperties>
</file>